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2" r:id="rId3"/>
    <p:sldId id="278" r:id="rId4"/>
    <p:sldId id="294" r:id="rId5"/>
    <p:sldId id="281" r:id="rId6"/>
    <p:sldId id="260" r:id="rId7"/>
    <p:sldId id="284" r:id="rId8"/>
    <p:sldId id="272" r:id="rId9"/>
    <p:sldId id="285" r:id="rId10"/>
    <p:sldId id="261" r:id="rId11"/>
    <p:sldId id="269" r:id="rId12"/>
    <p:sldId id="276" r:id="rId13"/>
    <p:sldId id="286" r:id="rId14"/>
    <p:sldId id="288" r:id="rId15"/>
    <p:sldId id="295" r:id="rId16"/>
    <p:sldId id="289" r:id="rId17"/>
    <p:sldId id="290" r:id="rId18"/>
    <p:sldId id="291" r:id="rId19"/>
    <p:sldId id="259" r:id="rId20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EFFB"/>
    <a:srgbClr val="81E6FA"/>
    <a:srgbClr val="0000FF"/>
    <a:srgbClr val="B7E7D8"/>
    <a:srgbClr val="339966"/>
    <a:srgbClr val="008080"/>
    <a:srgbClr val="00CC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6C621-2F4C-4723-91E7-AD090D85EDD2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FEA0F-8F39-48BF-B096-DA2053AE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0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>
                <a:latin typeface="VNI-Avo" pitchFamily="2" charset="0"/>
              </a:rPr>
              <a:t>tranh </a:t>
            </a:r>
            <a:r>
              <a:rPr lang="vi-VN" dirty="0" err="1">
                <a:latin typeface="VNI-Avo" pitchFamily="2" charset="0"/>
              </a:rPr>
              <a:t>chủ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đề</a:t>
            </a:r>
            <a:r>
              <a:rPr lang="vi-VN" dirty="0">
                <a:latin typeface="VNI-Avo" pitchFamily="2" charset="0"/>
              </a:rPr>
              <a:t> – </a:t>
            </a:r>
            <a:r>
              <a:rPr lang="vi-VN" dirty="0" err="1">
                <a:latin typeface="VNI-Avo" pitchFamily="2" charset="0"/>
              </a:rPr>
              <a:t>Hs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nói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tiếng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chứa</a:t>
            </a:r>
            <a:r>
              <a:rPr lang="vi-VN" dirty="0">
                <a:latin typeface="VNI-Avo" pitchFamily="2" charset="0"/>
              </a:rPr>
              <a:t> âm </a:t>
            </a:r>
            <a:r>
              <a:rPr lang="vi-VN" dirty="0" err="1">
                <a:latin typeface="VNI-Avo" pitchFamily="2" charset="0"/>
              </a:rPr>
              <a:t>chữ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cần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học</a:t>
            </a:r>
            <a:r>
              <a:rPr lang="vi-VN" dirty="0">
                <a:latin typeface="VNI-Avo" pitchFamily="2" charset="0"/>
              </a:rPr>
              <a:t>– </a:t>
            </a:r>
            <a:r>
              <a:rPr lang="vi-VN" dirty="0" err="1">
                <a:latin typeface="VNI-Avo" pitchFamily="2" charset="0"/>
              </a:rPr>
              <a:t>gv</a:t>
            </a:r>
            <a:r>
              <a:rPr lang="vi-VN" dirty="0">
                <a:latin typeface="VNI-Avo" pitchFamily="2" charset="0"/>
              </a:rPr>
              <a:t> ghi </a:t>
            </a:r>
            <a:r>
              <a:rPr lang="vi-VN" dirty="0" err="1">
                <a:latin typeface="VNI-Avo" pitchFamily="2" charset="0"/>
              </a:rPr>
              <a:t>tiếng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chứa</a:t>
            </a:r>
            <a:r>
              <a:rPr lang="vi-VN" dirty="0">
                <a:latin typeface="VNI-Avo" pitchFamily="2" charset="0"/>
              </a:rPr>
              <a:t> âm </a:t>
            </a:r>
            <a:r>
              <a:rPr lang="vi-VN" dirty="0" err="1">
                <a:latin typeface="VNI-Avo" pitchFamily="2" charset="0"/>
              </a:rPr>
              <a:t>chữ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cần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học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31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Doc</a:t>
            </a:r>
            <a:r>
              <a:rPr lang="vi-VN" dirty="0"/>
              <a:t> va so sanh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53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Ghép</a:t>
            </a:r>
            <a:r>
              <a:rPr lang="vi-VN" dirty="0"/>
              <a:t> </a:t>
            </a:r>
            <a:r>
              <a:rPr lang="vi-VN" dirty="0" err="1"/>
              <a:t>chữ</a:t>
            </a:r>
            <a:r>
              <a:rPr lang="vi-VN" dirty="0"/>
              <a:t>  </a:t>
            </a:r>
            <a:r>
              <a:rPr lang="vi-VN" dirty="0" err="1"/>
              <a:t>bé</a:t>
            </a:r>
            <a:r>
              <a:rPr lang="vi-VN" dirty="0"/>
              <a:t> – </a:t>
            </a:r>
            <a:r>
              <a:rPr lang="vi-VN" dirty="0" err="1"/>
              <a:t>bế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40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Hướng</a:t>
            </a:r>
            <a:r>
              <a:rPr lang="vi-VN" dirty="0"/>
              <a:t> </a:t>
            </a:r>
            <a:r>
              <a:rPr lang="vi-VN" dirty="0" err="1"/>
              <a:t>dẫn</a:t>
            </a:r>
            <a:r>
              <a:rPr lang="vi-VN" dirty="0"/>
              <a:t> </a:t>
            </a:r>
            <a:r>
              <a:rPr lang="vi-VN" dirty="0" err="1"/>
              <a:t>hs</a:t>
            </a:r>
            <a:r>
              <a:rPr lang="vi-VN" dirty="0"/>
              <a:t> </a:t>
            </a:r>
            <a:r>
              <a:rPr lang="vi-VN" dirty="0" err="1"/>
              <a:t>viết</a:t>
            </a:r>
            <a:r>
              <a:rPr lang="vi-VN" dirty="0"/>
              <a:t> </a:t>
            </a:r>
            <a:r>
              <a:rPr lang="vi-VN" dirty="0" err="1"/>
              <a:t>bảng</a:t>
            </a:r>
            <a:r>
              <a:rPr lang="vi-VN" dirty="0"/>
              <a:t> con e,  ê, </a:t>
            </a:r>
            <a:r>
              <a:rPr lang="vi-VN" dirty="0" err="1"/>
              <a:t>số</a:t>
            </a:r>
            <a:r>
              <a:rPr lang="vi-VN" dirty="0"/>
              <a:t> 9 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88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Viết</a:t>
            </a:r>
            <a:r>
              <a:rPr lang="vi-VN" dirty="0"/>
              <a:t> </a:t>
            </a:r>
            <a:r>
              <a:rPr lang="vi-VN" dirty="0" err="1"/>
              <a:t>vở</a:t>
            </a:r>
            <a:r>
              <a:rPr lang="vi-VN" dirty="0"/>
              <a:t> 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5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Đánh</a:t>
            </a:r>
            <a:r>
              <a:rPr lang="vi-VN" dirty="0"/>
              <a:t> </a:t>
            </a:r>
            <a:r>
              <a:rPr lang="vi-VN" dirty="0" err="1"/>
              <a:t>vần</a:t>
            </a:r>
            <a:r>
              <a:rPr lang="vi-VN" dirty="0"/>
              <a:t>, </a:t>
            </a:r>
            <a:r>
              <a:rPr lang="vi-VN" dirty="0" err="1"/>
              <a:t>đọc</a:t>
            </a:r>
            <a:r>
              <a:rPr lang="vi-VN" dirty="0"/>
              <a:t> trơn </a:t>
            </a:r>
            <a:r>
              <a:rPr lang="vi-VN" dirty="0" err="1"/>
              <a:t>các</a:t>
            </a:r>
            <a:r>
              <a:rPr lang="vi-VN" dirty="0"/>
              <a:t> </a:t>
            </a:r>
            <a:r>
              <a:rPr lang="vi-VN" dirty="0" err="1"/>
              <a:t>từ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49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Gv</a:t>
            </a:r>
            <a:r>
              <a:rPr lang="vi-VN" dirty="0"/>
              <a:t> </a:t>
            </a:r>
            <a:r>
              <a:rPr lang="vi-VN" dirty="0" err="1"/>
              <a:t>đọc</a:t>
            </a:r>
            <a:r>
              <a:rPr lang="vi-VN" dirty="0"/>
              <a:t> </a:t>
            </a:r>
            <a:r>
              <a:rPr lang="vi-VN" dirty="0" err="1"/>
              <a:t>mẫu</a:t>
            </a:r>
            <a:endParaRPr lang="vi-VN" dirty="0"/>
          </a:p>
          <a:p>
            <a:r>
              <a:rPr lang="vi-VN" dirty="0" err="1"/>
              <a:t>Hs</a:t>
            </a:r>
            <a:r>
              <a:rPr lang="vi-VN" dirty="0"/>
              <a:t> </a:t>
            </a:r>
            <a:r>
              <a:rPr lang="vi-VN" dirty="0" err="1"/>
              <a:t>tìm</a:t>
            </a:r>
            <a:r>
              <a:rPr lang="vi-VN" dirty="0"/>
              <a:t> </a:t>
            </a:r>
            <a:r>
              <a:rPr lang="vi-VN" dirty="0" err="1"/>
              <a:t>từ</a:t>
            </a:r>
            <a:r>
              <a:rPr lang="vi-VN" dirty="0"/>
              <a:t> </a:t>
            </a:r>
            <a:r>
              <a:rPr lang="vi-VN" dirty="0" err="1"/>
              <a:t>chứa</a:t>
            </a:r>
            <a:r>
              <a:rPr lang="vi-VN" dirty="0"/>
              <a:t> âm </a:t>
            </a:r>
            <a:r>
              <a:rPr lang="vi-VN" dirty="0" err="1"/>
              <a:t>chữ</a:t>
            </a:r>
            <a:r>
              <a:rPr lang="vi-VN" dirty="0"/>
              <a:t> e, ê</a:t>
            </a:r>
          </a:p>
          <a:p>
            <a:r>
              <a:rPr lang="vi-VN" dirty="0" err="1"/>
              <a:t>Hs</a:t>
            </a:r>
            <a:r>
              <a:rPr lang="vi-VN" dirty="0"/>
              <a:t> đanh </a:t>
            </a:r>
            <a:r>
              <a:rPr lang="vi-VN" dirty="0" err="1"/>
              <a:t>vần</a:t>
            </a:r>
            <a:r>
              <a:rPr lang="vi-VN" dirty="0"/>
              <a:t> </a:t>
            </a:r>
            <a:r>
              <a:rPr lang="vi-VN" dirty="0" err="1"/>
              <a:t>từ</a:t>
            </a:r>
            <a:r>
              <a:rPr lang="vi-VN" dirty="0"/>
              <a:t> </a:t>
            </a:r>
            <a:r>
              <a:rPr lang="vi-VN" dirty="0" err="1"/>
              <a:t>khó</a:t>
            </a:r>
            <a:r>
              <a:rPr lang="vi-VN" dirty="0"/>
              <a:t> </a:t>
            </a:r>
            <a:r>
              <a:rPr lang="vi-VN" dirty="0" err="1"/>
              <a:t>và</a:t>
            </a:r>
            <a:r>
              <a:rPr lang="vi-VN" dirty="0"/>
              <a:t> </a:t>
            </a:r>
            <a:r>
              <a:rPr lang="vi-VN" dirty="0" err="1"/>
              <a:t>đọc</a:t>
            </a:r>
            <a:r>
              <a:rPr lang="vi-VN" dirty="0"/>
              <a:t> thanh </a:t>
            </a:r>
            <a:r>
              <a:rPr lang="vi-VN" dirty="0" err="1"/>
              <a:t>tiếng</a:t>
            </a:r>
            <a:r>
              <a:rPr lang="vi-VN" dirty="0"/>
              <a:t> câu </a:t>
            </a:r>
            <a:r>
              <a:rPr lang="vi-VN" dirty="0" err="1"/>
              <a:t>ứng</a:t>
            </a:r>
            <a:r>
              <a:rPr lang="vi-VN" dirty="0"/>
              <a:t> </a:t>
            </a:r>
            <a:r>
              <a:rPr lang="vi-VN" dirty="0" err="1"/>
              <a:t>dụng</a:t>
            </a:r>
            <a:r>
              <a:rPr lang="vi-VN" dirty="0"/>
              <a:t>.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10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66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372671-1BCD-4FDF-A37F-0040960B3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D0D8BEB-043E-489D-9949-2BBC5481A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525B17-27AD-4480-8BAF-03533A335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16D63ED-5511-4AFB-B027-3A129B306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E222073-51AC-460D-9965-9D70EBB29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1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19CB45-16DF-4981-852D-C082E3BB0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698523E-FE1F-4CFD-B70E-64E7C0398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BF1473A-CDC8-4D91-BB9B-30C0CEAC6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9153B7F-0E39-45AB-90F8-A17C694E2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B39B86-9489-4B8C-BBFD-33FED3558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33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724146D-580D-40D4-9F8D-29A7627901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2739E4E-CFF6-489E-A866-A1863A279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A1DB816-73FB-44CE-8B48-3902749E6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9F90CD-8DA1-46FF-AB9E-0E0182FE4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A90A0D-7D6F-4711-B9DC-AFFB19D59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C3109F-6DC4-4074-8B27-E39CC8D4D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8FCEE2-4493-46E5-A962-3C8054686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C616428-0AA8-4975-ACC3-975A0B5C4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48805C1-8F6C-4CF7-A525-F6754535C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94D414-D0F0-45A3-9533-34317C63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5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178FD6-F23B-4030-B58E-4FAC9BA46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711142-1F0A-4B2E-9040-CB8403D3F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BF9F568-FD5E-4AE5-B2DD-C406CDBAA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7F57280-EAD7-46BD-A7B9-A4C7BAB1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D724B6-4F4B-45FD-8DDA-468F69AB1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4E8820-665C-4357-AE2A-EE6337FE0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8972D4-09AB-4733-A43E-D97DEBF81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4228C5B-C371-4E3A-87FF-194E799C1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1C50B9B-7E37-426C-AD11-708A2F940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48325CD-CFB2-4EC8-8050-6BC4F0007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F17D5E8-A45A-464B-9DA9-AB6873180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1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6A155D-016C-4617-B006-5A402C723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8BFB1A8-0502-4A6A-9CA7-A8F891411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54A4038-205B-499E-A522-FBB57FB64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B3A2841-A16B-4B4F-BCE5-5033BD2406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6FD6743-EFF8-48BD-A63E-6AB9DBE610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75CDE4A-CA76-4CEE-A672-50874D791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0F2C190-5E76-4D9D-8418-ADA026D37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25406BF-1FE3-40FA-9090-E1EA40FA8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A0F46B-E575-492B-B4BB-276356283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A5FB60B-F806-4175-A055-E4CBF3BE4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6D769F8-A240-4E66-A036-C6E7721F4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F912D44-BD55-4CD3-8BA3-92FEB861A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2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CEEF43A-67E3-468B-B964-8D2D2800D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658AFF1-240C-427D-B342-B8BFF620B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A261E60-CC39-410D-A61C-7934F6C9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1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20784C-7695-4AA7-881B-DB3C4B0AE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E48C855-F588-479B-A56E-D9F11E16C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3ADD857-9CB4-4EE0-AF5C-E1F9109C2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85B650A-C2D4-42C5-8C49-4B78D89D3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60325E4-D741-41A6-BC1E-5C3B36583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07C4423-1FE3-4C52-BFDE-BD0C7B408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2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B7B5F3-AEF2-4DF8-BAFE-168C1828B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7C7CED5-9271-4105-868A-608327059C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C795F5F-8878-4A2A-BF89-6E2AAFB23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C2E19CD-5681-4164-BC90-545ED0F5D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D71EC49-3DA5-473C-A112-BE627B16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F5CF9CD-1CB8-4624-B2A8-3291A5F15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4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15686DF-3780-4D9F-B0F6-86474AE8C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34D0581-A618-4FDC-AF27-A4427D96E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A065EE-06E7-49B1-85BE-F80FDFC93D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BECB0-4446-4CBB-84D4-2800C492621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DE5F85-BD64-442C-B837-858DC6BBC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16E87C0-7D5E-4CA3-94C9-38EDADC24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5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3EA4F2C-799F-422E-9DA2-D3BCDE893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10B7F0E4-0CE5-48C8-AFC6-4A03035E4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811834"/>
              </p:ext>
            </p:extLst>
          </p:nvPr>
        </p:nvGraphicFramePr>
        <p:xfrm>
          <a:off x="4189429" y="676303"/>
          <a:ext cx="4516224" cy="457200"/>
        </p:xfrm>
        <a:graphic>
          <a:graphicData uri="http://schemas.openxmlformats.org/drawingml/2006/table">
            <a:tbl>
              <a:tblPr/>
              <a:tblGrid>
                <a:gridCol w="4516224">
                  <a:extLst>
                    <a:ext uri="{9D8B030D-6E8A-4147-A177-3AD203B41FA5}">
                      <a16:colId xmlns="" xmlns:a16="http://schemas.microsoft.com/office/drawing/2014/main" val="34451258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VNI-Avo" pitchFamily="2" charset="0"/>
                        </a:rPr>
                        <a:t>UÛY BAN NHAÂN DAÂN QUAÄN 4</a:t>
                      </a:r>
                      <a:endParaRPr lang="en-US" sz="24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0611302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7C49A690-4B23-478C-BD57-7BAB4E0C0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883747"/>
              </p:ext>
            </p:extLst>
          </p:nvPr>
        </p:nvGraphicFramePr>
        <p:xfrm>
          <a:off x="2893244" y="1133503"/>
          <a:ext cx="7108595" cy="518160"/>
        </p:xfrm>
        <a:graphic>
          <a:graphicData uri="http://schemas.openxmlformats.org/drawingml/2006/table">
            <a:tbl>
              <a:tblPr/>
              <a:tblGrid>
                <a:gridCol w="7108595">
                  <a:extLst>
                    <a:ext uri="{9D8B030D-6E8A-4147-A177-3AD203B41FA5}">
                      <a16:colId xmlns="" xmlns:a16="http://schemas.microsoft.com/office/drawing/2014/main" val="26877050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VNI-Avo" pitchFamily="2" charset="0"/>
                        </a:rPr>
                        <a:t>TRÖÔØNG TIEÅU HOÏC NGUYEÃN VAÊN TROÃI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6688242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3A0B5002-47F9-401D-B76D-C74D8CAA3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359652"/>
              </p:ext>
            </p:extLst>
          </p:nvPr>
        </p:nvGraphicFramePr>
        <p:xfrm>
          <a:off x="838200" y="2233872"/>
          <a:ext cx="10515600" cy="225552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="" xmlns:a16="http://schemas.microsoft.com/office/drawing/2014/main" val="36886683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6000" b="1" dirty="0" err="1">
                          <a:solidFill>
                            <a:srgbClr val="760096"/>
                          </a:solidFill>
                          <a:effectLst/>
                          <a:latin typeface="VNI-Avo" pitchFamily="2" charset="0"/>
                        </a:rPr>
                        <a:t>Hoïc</a:t>
                      </a:r>
                      <a:r>
                        <a:rPr lang="en-US" sz="6000" b="1" dirty="0">
                          <a:solidFill>
                            <a:srgbClr val="760096"/>
                          </a:solidFill>
                          <a:effectLst/>
                          <a:latin typeface="VNI-Avo" pitchFamily="2" charset="0"/>
                        </a:rPr>
                        <a:t> </a:t>
                      </a:r>
                      <a:r>
                        <a:rPr lang="en-US" sz="6000" b="1" dirty="0" err="1">
                          <a:solidFill>
                            <a:srgbClr val="760096"/>
                          </a:solidFill>
                          <a:effectLst/>
                          <a:latin typeface="VNI-Avo" pitchFamily="2" charset="0"/>
                        </a:rPr>
                        <a:t>vaàn</a:t>
                      </a:r>
                      <a:endParaRPr lang="en-US" sz="60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7200" b="1" dirty="0" smtClean="0">
                          <a:solidFill>
                            <a:srgbClr val="FF0000"/>
                          </a:solidFill>
                          <a:effectLst/>
                          <a:latin typeface="VNI-Avo" pitchFamily="2" charset="0"/>
                        </a:rPr>
                        <a:t>at</a:t>
                      </a:r>
                      <a:r>
                        <a:rPr lang="en-US" sz="7200" b="1" baseline="0" dirty="0" smtClean="0">
                          <a:solidFill>
                            <a:srgbClr val="FF0000"/>
                          </a:solidFill>
                          <a:effectLst/>
                          <a:latin typeface="VNI-Avo" pitchFamily="2" charset="0"/>
                        </a:rPr>
                        <a:t> – </a:t>
                      </a:r>
                      <a:r>
                        <a:rPr lang="en-US" sz="7200" b="1" baseline="0" dirty="0" err="1" smtClean="0">
                          <a:solidFill>
                            <a:srgbClr val="FF0000"/>
                          </a:solidFill>
                          <a:effectLst/>
                          <a:latin typeface="VNI-Avo" pitchFamily="2" charset="0"/>
                        </a:rPr>
                        <a:t>aêt</a:t>
                      </a:r>
                      <a:r>
                        <a:rPr lang="en-US" sz="7200" b="1" baseline="0" dirty="0" smtClean="0">
                          <a:solidFill>
                            <a:srgbClr val="FF0000"/>
                          </a:solidFill>
                          <a:effectLst/>
                          <a:latin typeface="VNI-Avo" pitchFamily="2" charset="0"/>
                        </a:rPr>
                        <a:t> - </a:t>
                      </a:r>
                      <a:r>
                        <a:rPr lang="en-US" sz="7200" b="1" baseline="0" dirty="0" err="1" smtClean="0">
                          <a:solidFill>
                            <a:srgbClr val="FF0000"/>
                          </a:solidFill>
                          <a:effectLst/>
                          <a:latin typeface="VNI-Avo" pitchFamily="2" charset="0"/>
                        </a:rPr>
                        <a:t>aât</a:t>
                      </a:r>
                      <a:r>
                        <a:rPr lang="vi-VN" sz="7200" b="1" dirty="0" smtClean="0">
                          <a:solidFill>
                            <a:srgbClr val="FF0000"/>
                          </a:solidFill>
                          <a:effectLst/>
                          <a:latin typeface="VNI-Avo" pitchFamily="2" charset="0"/>
                        </a:rPr>
                        <a:t> </a:t>
                      </a:r>
                      <a:endParaRPr lang="en-US" sz="72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90494243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A0E07643-D388-4EB5-8876-F68A4CEA39A7}"/>
              </a:ext>
            </a:extLst>
          </p:cNvPr>
          <p:cNvCxnSpPr>
            <a:cxnSpLocks/>
          </p:cNvCxnSpPr>
          <p:nvPr/>
        </p:nvCxnSpPr>
        <p:spPr>
          <a:xfrm>
            <a:off x="5099900" y="1651663"/>
            <a:ext cx="267721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824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60B4B7C-CB44-4DC8-809C-E7A44A5BA8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843" y="6135243"/>
            <a:ext cx="974272" cy="802151"/>
          </a:xfrm>
          <a:prstGeom prst="rect">
            <a:avLst/>
          </a:prstGeom>
        </p:spPr>
      </p:pic>
      <p:pic>
        <p:nvPicPr>
          <p:cNvPr id="15" name="Hình ảnh 14" descr="Ảnh có chứa tủ lạnh, hộp&#10;&#10;Mô tả được tạo tự động">
            <a:extLst>
              <a:ext uri="{FF2B5EF4-FFF2-40B4-BE49-F238E27FC236}">
                <a16:creationId xmlns="" xmlns:a16="http://schemas.microsoft.com/office/drawing/2014/main" id="{5A085EB8-0F4B-43E4-B662-A806666F20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6" r="9248"/>
          <a:stretch/>
        </p:blipFill>
        <p:spPr>
          <a:xfrm>
            <a:off x="1167619" y="0"/>
            <a:ext cx="5584874" cy="6858000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="" xmlns:a16="http://schemas.microsoft.com/office/drawing/2014/main" id="{CA5840DC-30F4-46D0-B7EA-71E2F561685A}"/>
              </a:ext>
            </a:extLst>
          </p:cNvPr>
          <p:cNvSpPr txBox="1"/>
          <p:nvPr/>
        </p:nvSpPr>
        <p:spPr>
          <a:xfrm>
            <a:off x="6752493" y="-325874"/>
            <a:ext cx="4042543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7200" b="1" dirty="0" smtClean="0">
                <a:latin typeface="HP001 4H" pitchFamily="34" charset="-127"/>
                <a:ea typeface="HP001 4H" pitchFamily="34" charset="-127"/>
              </a:rPr>
              <a:t>at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7200" b="1" dirty="0" err="1" smtClean="0">
                <a:latin typeface="HP001 4H" pitchFamily="34" charset="-127"/>
                <a:ea typeface="HP001 4H" pitchFamily="34" charset="-127"/>
              </a:rPr>
              <a:t>hát</a:t>
            </a:r>
            <a:r>
              <a:rPr lang="en-US" sz="7200" b="1" dirty="0" smtClean="0">
                <a:latin typeface="HP001 4H" pitchFamily="34" charset="-127"/>
                <a:ea typeface="HP001 4H" pitchFamily="34" charset="-127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7200" b="1" dirty="0" err="1" smtClean="0">
                <a:latin typeface="HP001 4H" pitchFamily="34" charset="-127"/>
                <a:ea typeface="HP001 4H" pitchFamily="34" charset="-127"/>
              </a:rPr>
              <a:t>ăt</a:t>
            </a:r>
            <a:r>
              <a:rPr lang="en-US" sz="7200" b="1" dirty="0" smtClean="0">
                <a:latin typeface="HP001 4H" pitchFamily="34" charset="-127"/>
                <a:ea typeface="HP001 4H" pitchFamily="34" charset="-127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7200" b="1" dirty="0" err="1" smtClean="0">
                <a:latin typeface="HP001 4H" pitchFamily="34" charset="-127"/>
                <a:ea typeface="HP001 4H" pitchFamily="34" charset="-127"/>
              </a:rPr>
              <a:t>cắt</a:t>
            </a:r>
            <a:r>
              <a:rPr lang="en-US" sz="7200" b="1" dirty="0" smtClean="0">
                <a:latin typeface="HP001 4H" pitchFamily="34" charset="-127"/>
                <a:ea typeface="HP001 4H" pitchFamily="34" charset="-127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7200" b="1" dirty="0" err="1" smtClean="0">
                <a:latin typeface="HP001 4H" pitchFamily="34" charset="-127"/>
                <a:ea typeface="HP001 4H" pitchFamily="34" charset="-127"/>
              </a:rPr>
              <a:t>ât</a:t>
            </a:r>
            <a:r>
              <a:rPr lang="en-US" sz="7200" b="1" dirty="0" smtClean="0">
                <a:latin typeface="HP001 4H" pitchFamily="34" charset="-127"/>
                <a:ea typeface="HP001 4H" pitchFamily="34" charset="-127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7200" b="1" dirty="0" err="1" smtClean="0">
                <a:latin typeface="HP001 4H" pitchFamily="34" charset="-127"/>
                <a:ea typeface="HP001 4H" pitchFamily="34" charset="-127"/>
              </a:rPr>
              <a:t>bật</a:t>
            </a:r>
            <a:endParaRPr lang="en-US" sz="7200" b="1" dirty="0" smtClean="0">
              <a:latin typeface="HP001 4H" pitchFamily="34" charset="-127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25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0"/>
            <a:ext cx="121462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A44028-5523-4CB1-B49F-88ED3D859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8206F5B-8BB4-4DF5-A11F-14B06A217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47" b="97059" l="694" r="99306">
                        <a14:foregroundMark x1="4601" y1="33235" x2="4601" y2="33235"/>
                        <a14:foregroundMark x1="16493" y1="45000" x2="16493" y2="45000"/>
                        <a14:foregroundMark x1="8594" y1="42059" x2="8594" y2="42059"/>
                        <a14:foregroundMark x1="12500" y1="59118" x2="12500" y2="59118"/>
                        <a14:foregroundMark x1="28993" y1="33824" x2="28993" y2="33824"/>
                        <a14:foregroundMark x1="35156" y1="38529" x2="35156" y2="38529"/>
                        <a14:foregroundMark x1="42969" y1="40000" x2="42969" y2="40000"/>
                        <a14:foregroundMark x1="43229" y1="66176" x2="43229" y2="66176"/>
                        <a14:foregroundMark x1="60156" y1="38824" x2="60156" y2="38824"/>
                        <a14:foregroundMark x1="67014" y1="40000" x2="67014" y2="40000"/>
                        <a14:foregroundMark x1="64236" y1="16176" x2="64236" y2="16176"/>
                        <a14:foregroundMark x1="64149" y1="63529" x2="64149" y2="63529"/>
                        <a14:foregroundMark x1="80990" y1="23824" x2="80990" y2="23824"/>
                        <a14:foregroundMark x1="91146" y1="42647" x2="91146" y2="42647"/>
                        <a14:foregroundMark x1="84115" y1="37647" x2="84115" y2="37647"/>
                        <a14:foregroundMark x1="86285" y1="55882" x2="86285" y2="55882"/>
                        <a14:backgroundMark x1="79948" y1="48824" x2="79948" y2="48824"/>
                        <a14:backgroundMark x1="79948" y1="48824" x2="82292" y2="31176"/>
                        <a14:backgroundMark x1="93837" y1="54412" x2="94792" y2="605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4054" y="2325308"/>
            <a:ext cx="8829611" cy="245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3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519" y="5386244"/>
            <a:ext cx="3428999" cy="102841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7200" dirty="0" err="1">
                <a:latin typeface="VNI-Avo" pitchFamily="2" charset="0"/>
              </a:rPr>
              <a:t>x</a:t>
            </a:r>
            <a:r>
              <a:rPr lang="en-US" sz="7200" dirty="0" err="1" smtClean="0">
                <a:latin typeface="VNI-Avo" pitchFamily="2" charset="0"/>
              </a:rPr>
              <a:t>uùc</a:t>
            </a:r>
            <a:r>
              <a:rPr lang="en-US" sz="7200" dirty="0" smtClean="0">
                <a:latin typeface="VNI-Avo" pitchFamily="2" charset="0"/>
              </a:rPr>
              <a:t> </a:t>
            </a:r>
            <a:r>
              <a:rPr lang="en-US" sz="7200" dirty="0" err="1" smtClean="0">
                <a:latin typeface="VNI-Avo" pitchFamily="2" charset="0"/>
              </a:rPr>
              <a:t>caùt</a:t>
            </a:r>
            <a:r>
              <a:rPr lang="en-US" sz="7200" dirty="0" smtClean="0">
                <a:latin typeface="VNI-Avo" pitchFamily="2" charset="0"/>
              </a:rPr>
              <a:t> </a:t>
            </a:r>
            <a:endParaRPr lang="en-US" sz="7200" dirty="0">
              <a:latin typeface="VNI-Avo" pitchFamily="2" charset="0"/>
            </a:endParaRPr>
          </a:p>
          <a:p>
            <a:pPr marL="0" indent="0">
              <a:buNone/>
            </a:pPr>
            <a:endParaRPr lang="en-US" sz="7200" dirty="0">
              <a:latin typeface="VNI-Avo" pitchFamily="2" charset="0"/>
            </a:endParaRPr>
          </a:p>
        </p:txBody>
      </p:sp>
      <p:pic>
        <p:nvPicPr>
          <p:cNvPr id="5122" name="Picture 2" descr="C:\Users\NVT\AppData\Local\Temp\Rar$DIa6460.44403\Screenshot (188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46" y="0"/>
            <a:ext cx="10196946" cy="551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50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719944" y="5315383"/>
            <a:ext cx="4149438" cy="10284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7200" dirty="0" err="1">
                <a:latin typeface="VNI-Avo" pitchFamily="2" charset="0"/>
              </a:rPr>
              <a:t>m</a:t>
            </a:r>
            <a:r>
              <a:rPr lang="en-US" sz="7200" dirty="0" err="1" smtClean="0">
                <a:latin typeface="VNI-Avo" pitchFamily="2" charset="0"/>
              </a:rPr>
              <a:t>aùy</a:t>
            </a:r>
            <a:r>
              <a:rPr lang="en-US" sz="7200" dirty="0" smtClean="0">
                <a:latin typeface="VNI-Avo" pitchFamily="2" charset="0"/>
              </a:rPr>
              <a:t> </a:t>
            </a:r>
            <a:r>
              <a:rPr lang="en-US" sz="7200" dirty="0" err="1" smtClean="0">
                <a:latin typeface="VNI-Avo" pitchFamily="2" charset="0"/>
              </a:rPr>
              <a:t>giaët</a:t>
            </a:r>
            <a:r>
              <a:rPr lang="en-US" sz="7200" dirty="0" smtClean="0">
                <a:latin typeface="VNI-Avo" pitchFamily="2" charset="0"/>
              </a:rPr>
              <a:t> </a:t>
            </a:r>
            <a:endParaRPr lang="en-US" sz="7200" dirty="0" smtClean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7200" dirty="0">
              <a:latin typeface="VNI-Avo" pitchFamily="2" charset="0"/>
            </a:endParaRPr>
          </a:p>
        </p:txBody>
      </p:sp>
      <p:pic>
        <p:nvPicPr>
          <p:cNvPr id="6146" name="Picture 2" descr="C:\Users\NVT\AppData\Local\Temp\Rar$DIa6460.1692\10  -1 may gia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09" y="576344"/>
            <a:ext cx="10238509" cy="506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43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332843" y="5653973"/>
            <a:ext cx="4491841" cy="83127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7200" dirty="0" err="1">
                <a:latin typeface="VNI-Avo" pitchFamily="2" charset="0"/>
              </a:rPr>
              <a:t>c</a:t>
            </a:r>
            <a:r>
              <a:rPr lang="en-US" sz="7200" dirty="0" err="1" smtClean="0">
                <a:latin typeface="VNI-Avo" pitchFamily="2" charset="0"/>
              </a:rPr>
              <a:t>huû</a:t>
            </a:r>
            <a:r>
              <a:rPr lang="en-US" sz="7200" dirty="0" smtClean="0">
                <a:latin typeface="VNI-Avo" pitchFamily="2" charset="0"/>
              </a:rPr>
              <a:t> </a:t>
            </a:r>
            <a:r>
              <a:rPr lang="en-US" sz="7200" dirty="0" err="1" smtClean="0">
                <a:latin typeface="VNI-Avo" pitchFamily="2" charset="0"/>
              </a:rPr>
              <a:t>nhaät</a:t>
            </a:r>
            <a:r>
              <a:rPr lang="en-US" sz="7200" dirty="0" smtClean="0">
                <a:latin typeface="VNI-Avo" pitchFamily="2" charset="0"/>
              </a:rPr>
              <a:t> </a:t>
            </a:r>
            <a:endParaRPr lang="en-US" sz="7200" dirty="0">
              <a:latin typeface="VNI-Avo" pitchFamily="2" charset="0"/>
            </a:endParaRPr>
          </a:p>
          <a:p>
            <a:pPr marL="0" indent="0">
              <a:buNone/>
            </a:pPr>
            <a:endParaRPr lang="en-US" sz="7200" dirty="0">
              <a:latin typeface="VNI-Avo" pitchFamily="2" charset="0"/>
            </a:endParaRPr>
          </a:p>
        </p:txBody>
      </p:sp>
      <p:pic>
        <p:nvPicPr>
          <p:cNvPr id="7170" name="Picture 2" descr="C:\Users\NVT\AppData\Local\Temp\Rar$DIa6460.7863\10 - 1 chu nh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58" y="304359"/>
            <a:ext cx="6923314" cy="513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71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VT\AppData\Local\Temp\Rar$DIa6460.44403\Screenshot (188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48" y="-260182"/>
            <a:ext cx="5708072" cy="308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499263" y="2490644"/>
            <a:ext cx="3428999" cy="1028411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7200" dirty="0" err="1" smtClean="0">
                <a:latin typeface="VNI-Avo" pitchFamily="2" charset="0"/>
              </a:rPr>
              <a:t>xuùc</a:t>
            </a:r>
            <a:r>
              <a:rPr lang="en-US" sz="7200" dirty="0" smtClean="0">
                <a:latin typeface="VNI-Avo" pitchFamily="2" charset="0"/>
              </a:rPr>
              <a:t> </a:t>
            </a:r>
            <a:r>
              <a:rPr lang="en-US" sz="7200" dirty="0" err="1" smtClean="0">
                <a:latin typeface="VNI-Avo" pitchFamily="2" charset="0"/>
              </a:rPr>
              <a:t>caùt</a:t>
            </a:r>
            <a:r>
              <a:rPr lang="en-US" sz="7200" dirty="0" smtClean="0">
                <a:latin typeface="VNI-Avo" pitchFamily="2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7200" dirty="0">
              <a:latin typeface="VNI-Avo" pitchFamily="2" charset="0"/>
            </a:endParaRPr>
          </a:p>
        </p:txBody>
      </p:sp>
      <p:pic>
        <p:nvPicPr>
          <p:cNvPr id="5" name="Picture 2" descr="C:\Users\NVT\AppData\Local\Temp\Rar$DIa6460.1692\10  -1 may gia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077" y="3134129"/>
            <a:ext cx="6559710" cy="324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042562" y="5828001"/>
            <a:ext cx="4149438" cy="10284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7200" dirty="0" err="1">
                <a:latin typeface="VNI-Avo" pitchFamily="2" charset="0"/>
              </a:rPr>
              <a:t>m</a:t>
            </a:r>
            <a:r>
              <a:rPr lang="en-US" sz="7200" dirty="0" err="1" smtClean="0">
                <a:latin typeface="VNI-Avo" pitchFamily="2" charset="0"/>
              </a:rPr>
              <a:t>aùy</a:t>
            </a:r>
            <a:r>
              <a:rPr lang="en-US" sz="7200" dirty="0" smtClean="0">
                <a:latin typeface="VNI-Avo" pitchFamily="2" charset="0"/>
              </a:rPr>
              <a:t> </a:t>
            </a:r>
            <a:r>
              <a:rPr lang="en-US" sz="7200" dirty="0" err="1" smtClean="0">
                <a:latin typeface="VNI-Avo" pitchFamily="2" charset="0"/>
              </a:rPr>
              <a:t>giaët</a:t>
            </a:r>
            <a:r>
              <a:rPr lang="en-US" sz="7200" dirty="0" smtClean="0">
                <a:latin typeface="VNI-Avo" pitchFamily="2" charset="0"/>
              </a:rPr>
              <a:t> </a:t>
            </a:r>
            <a:endParaRPr lang="en-US" sz="7200" dirty="0" smtClean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7200" dirty="0">
              <a:latin typeface="VNI-Avo" pitchFamily="2" charset="0"/>
            </a:endParaRPr>
          </a:p>
        </p:txBody>
      </p:sp>
      <p:pic>
        <p:nvPicPr>
          <p:cNvPr id="7" name="Picture 2" descr="C:\Users\NVT\AppData\Local\Temp\Rar$DIa6460.7863\10 - 1 chu nha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9673"/>
            <a:ext cx="4261628" cy="261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422" y="6026727"/>
            <a:ext cx="4491841" cy="83127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7200" dirty="0" err="1" smtClean="0">
                <a:latin typeface="VNI-Avo" pitchFamily="2" charset="0"/>
              </a:rPr>
              <a:t>chuû</a:t>
            </a:r>
            <a:r>
              <a:rPr lang="en-US" sz="7200" dirty="0" smtClean="0">
                <a:latin typeface="VNI-Avo" pitchFamily="2" charset="0"/>
              </a:rPr>
              <a:t> </a:t>
            </a:r>
            <a:r>
              <a:rPr lang="en-US" sz="7200" dirty="0" err="1" smtClean="0">
                <a:latin typeface="VNI-Avo" pitchFamily="2" charset="0"/>
              </a:rPr>
              <a:t>nhaät</a:t>
            </a:r>
            <a:r>
              <a:rPr lang="en-US" sz="7200" dirty="0" smtClean="0">
                <a:latin typeface="VNI-Avo" pitchFamily="2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72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952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06A32830-9E4F-449B-99A0-29F6C6876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>
                <a:latin typeface="VNI-Avo" pitchFamily="2" charset="0"/>
              </a:rPr>
              <a:t>Tìm nhöõng tieáng coù chöùa </a:t>
            </a:r>
            <a:r>
              <a:rPr lang="en-US" dirty="0" err="1" smtClean="0">
                <a:latin typeface="VNI-Avo" pitchFamily="2" charset="0"/>
              </a:rPr>
              <a:t>vaàn</a:t>
            </a:r>
            <a:r>
              <a:rPr lang="vi-VN" dirty="0" smtClean="0">
                <a:latin typeface="VNI-Avo" pitchFamily="2" charset="0"/>
              </a:rPr>
              <a:t> </a:t>
            </a:r>
            <a:r>
              <a:rPr lang="en-US" dirty="0" smtClean="0">
                <a:latin typeface="VNI-Avo" pitchFamily="2" charset="0"/>
              </a:rPr>
              <a:t>at, </a:t>
            </a:r>
            <a:r>
              <a:rPr lang="en-US" dirty="0" err="1" smtClean="0">
                <a:latin typeface="VNI-Avo" pitchFamily="2" charset="0"/>
              </a:rPr>
              <a:t>aêt</a:t>
            </a:r>
            <a:r>
              <a:rPr lang="en-US" dirty="0" smtClean="0">
                <a:latin typeface="VNI-Avo" pitchFamily="2" charset="0"/>
              </a:rPr>
              <a:t>, </a:t>
            </a:r>
            <a:r>
              <a:rPr lang="en-US" dirty="0" err="1" smtClean="0">
                <a:latin typeface="VNI-Avo" pitchFamily="2" charset="0"/>
              </a:rPr>
              <a:t>aât</a:t>
            </a:r>
            <a:r>
              <a:rPr lang="vi-VN" dirty="0" smtClean="0">
                <a:latin typeface="VNI-Avo" pitchFamily="2" charset="0"/>
              </a:rPr>
              <a:t>.</a:t>
            </a:r>
            <a:endParaRPr lang="en-US" dirty="0">
              <a:latin typeface="VNI-Avo" pitchFamily="2" charset="0"/>
            </a:endParaRPr>
          </a:p>
        </p:txBody>
      </p:sp>
      <p:pic>
        <p:nvPicPr>
          <p:cNvPr id="4" name="Hình ảnh 3" descr="Ảnh có chứa vẽ&#10;&#10;Mô tả được tạo tự động">
            <a:extLst>
              <a:ext uri="{FF2B5EF4-FFF2-40B4-BE49-F238E27FC236}">
                <a16:creationId xmlns="" xmlns:a16="http://schemas.microsoft.com/office/drawing/2014/main" id="{5BF1321F-CF31-46B3-994D-986BD57108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1965887"/>
            <a:ext cx="4941871" cy="465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571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Đám mây 2">
            <a:extLst>
              <a:ext uri="{FF2B5EF4-FFF2-40B4-BE49-F238E27FC236}">
                <a16:creationId xmlns="" xmlns:a16="http://schemas.microsoft.com/office/drawing/2014/main" id="{E57B8281-C89A-4D03-8E7D-04D807EBCB56}"/>
              </a:ext>
            </a:extLst>
          </p:cNvPr>
          <p:cNvSpPr/>
          <p:nvPr/>
        </p:nvSpPr>
        <p:spPr>
          <a:xfrm>
            <a:off x="318240" y="-13648"/>
            <a:ext cx="11804073" cy="6719455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>
                <a:solidFill>
                  <a:schemeClr val="tx1"/>
                </a:solidFill>
                <a:latin typeface="VNI-Avo" pitchFamily="2" charset="0"/>
              </a:rPr>
              <a:t>     </a:t>
            </a:r>
            <a:r>
              <a:rPr lang="en-US" sz="5400" dirty="0" err="1" smtClean="0">
                <a:solidFill>
                  <a:schemeClr val="tx1"/>
                </a:solidFill>
                <a:latin typeface="VNI-Avo" pitchFamily="2" charset="0"/>
              </a:rPr>
              <a:t>Chuû</a:t>
            </a:r>
            <a:r>
              <a:rPr lang="en-US" sz="54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VNI-Avo" pitchFamily="2" charset="0"/>
              </a:rPr>
              <a:t>nhaät</a:t>
            </a:r>
            <a:r>
              <a:rPr lang="en-US" sz="5400" dirty="0" smtClean="0">
                <a:solidFill>
                  <a:schemeClr val="tx1"/>
                </a:solidFill>
                <a:latin typeface="VNI-Avo" pitchFamily="2" charset="0"/>
              </a:rPr>
              <a:t>, </a:t>
            </a:r>
            <a:r>
              <a:rPr lang="en-US" sz="5400" dirty="0" err="1" smtClean="0">
                <a:solidFill>
                  <a:schemeClr val="tx1"/>
                </a:solidFill>
                <a:latin typeface="VNI-Avo" pitchFamily="2" charset="0"/>
              </a:rPr>
              <a:t>ba</a:t>
            </a:r>
            <a:r>
              <a:rPr lang="en-US" sz="54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VNI-Avo" pitchFamily="2" charset="0"/>
              </a:rPr>
              <a:t>meï</a:t>
            </a:r>
            <a:r>
              <a:rPr lang="en-US" sz="54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VNI-Avo" pitchFamily="2" charset="0"/>
              </a:rPr>
              <a:t>ñeàu</a:t>
            </a:r>
            <a:r>
              <a:rPr lang="en-US" sz="54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VNI-Avo" pitchFamily="2" charset="0"/>
              </a:rPr>
              <a:t>ôû</a:t>
            </a:r>
            <a:r>
              <a:rPr lang="en-US" sz="54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VNI-Avo" pitchFamily="2" charset="0"/>
              </a:rPr>
              <a:t>nhaø</a:t>
            </a:r>
            <a:r>
              <a:rPr lang="en-US" sz="5400" dirty="0" smtClean="0">
                <a:solidFill>
                  <a:schemeClr val="tx1"/>
                </a:solidFill>
                <a:latin typeface="VNI-Avo" pitchFamily="2" charset="0"/>
              </a:rPr>
              <a:t>. </a:t>
            </a:r>
            <a:r>
              <a:rPr lang="en-US" sz="5400" dirty="0" err="1" smtClean="0">
                <a:solidFill>
                  <a:schemeClr val="tx1"/>
                </a:solidFill>
                <a:latin typeface="VNI-Avo" pitchFamily="2" charset="0"/>
              </a:rPr>
              <a:t>Chò</a:t>
            </a:r>
            <a:r>
              <a:rPr lang="en-US" sz="54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VNI-Avo" pitchFamily="2" charset="0"/>
              </a:rPr>
              <a:t>theo</a:t>
            </a:r>
            <a:r>
              <a:rPr lang="en-US" sz="54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VNI-Avo" pitchFamily="2" charset="0"/>
              </a:rPr>
              <a:t>ba</a:t>
            </a:r>
            <a:r>
              <a:rPr lang="en-US" sz="54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VNI-Avo" pitchFamily="2" charset="0"/>
              </a:rPr>
              <a:t>baét</a:t>
            </a:r>
            <a:r>
              <a:rPr lang="en-US" sz="54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VNI-Avo" pitchFamily="2" charset="0"/>
              </a:rPr>
              <a:t>saâu</a:t>
            </a:r>
            <a:r>
              <a:rPr lang="en-US" sz="5400" dirty="0" smtClean="0">
                <a:solidFill>
                  <a:schemeClr val="tx1"/>
                </a:solidFill>
                <a:latin typeface="VNI-Avo" pitchFamily="2" charset="0"/>
              </a:rPr>
              <a:t>, </a:t>
            </a:r>
            <a:r>
              <a:rPr lang="en-US" sz="5400" dirty="0" err="1" smtClean="0">
                <a:solidFill>
                  <a:schemeClr val="tx1"/>
                </a:solidFill>
                <a:latin typeface="VNI-Avo" pitchFamily="2" charset="0"/>
              </a:rPr>
              <a:t>nhoå</a:t>
            </a:r>
            <a:r>
              <a:rPr lang="en-US" sz="54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VNI-Avo" pitchFamily="2" charset="0"/>
              </a:rPr>
              <a:t>coû</a:t>
            </a:r>
            <a:r>
              <a:rPr lang="en-US" sz="54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VNI-Avo" pitchFamily="2" charset="0"/>
              </a:rPr>
              <a:t>cho</a:t>
            </a:r>
            <a:r>
              <a:rPr lang="en-US" sz="54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VNI-Avo" pitchFamily="2" charset="0"/>
              </a:rPr>
              <a:t>maáy</a:t>
            </a:r>
            <a:r>
              <a:rPr lang="en-US" sz="54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VNI-Avo" pitchFamily="2" charset="0"/>
              </a:rPr>
              <a:t>buïi</a:t>
            </a:r>
            <a:r>
              <a:rPr lang="en-US" sz="54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VNI-Avo" pitchFamily="2" charset="0"/>
              </a:rPr>
              <a:t>cuùc</a:t>
            </a:r>
            <a:r>
              <a:rPr lang="en-US" sz="5400" dirty="0" smtClean="0">
                <a:solidFill>
                  <a:schemeClr val="tx1"/>
                </a:solidFill>
                <a:latin typeface="VNI-Avo" pitchFamily="2" charset="0"/>
              </a:rPr>
              <a:t>. </a:t>
            </a:r>
            <a:r>
              <a:rPr lang="en-US" sz="5400" dirty="0" err="1" smtClean="0">
                <a:solidFill>
                  <a:schemeClr val="tx1"/>
                </a:solidFill>
                <a:latin typeface="VNI-Avo" pitchFamily="2" charset="0"/>
              </a:rPr>
              <a:t>Meï</a:t>
            </a:r>
            <a:r>
              <a:rPr lang="en-US" sz="54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VNI-Avo" pitchFamily="2" charset="0"/>
              </a:rPr>
              <a:t>giaët</a:t>
            </a:r>
            <a:r>
              <a:rPr lang="en-US" sz="54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VNI-Avo" pitchFamily="2" charset="0"/>
              </a:rPr>
              <a:t>ñoà</a:t>
            </a:r>
            <a:r>
              <a:rPr lang="en-US" sz="5400" dirty="0" smtClean="0">
                <a:solidFill>
                  <a:schemeClr val="tx1"/>
                </a:solidFill>
                <a:latin typeface="VNI-Avo" pitchFamily="2" charset="0"/>
              </a:rPr>
              <a:t>. </a:t>
            </a:r>
            <a:r>
              <a:rPr lang="en-US" sz="5400" dirty="0" err="1" smtClean="0">
                <a:solidFill>
                  <a:schemeClr val="tx1"/>
                </a:solidFill>
                <a:latin typeface="VNI-Avo" pitchFamily="2" charset="0"/>
              </a:rPr>
              <a:t>Beù</a:t>
            </a:r>
            <a:r>
              <a:rPr lang="en-US" sz="54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VNI-Avo" pitchFamily="2" charset="0"/>
              </a:rPr>
              <a:t>ngoài</a:t>
            </a:r>
            <a:r>
              <a:rPr lang="en-US" sz="54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VNI-Avo" pitchFamily="2" charset="0"/>
              </a:rPr>
              <a:t>haùt</a:t>
            </a:r>
            <a:r>
              <a:rPr lang="en-US" sz="54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VNI-Avo" pitchFamily="2" charset="0"/>
              </a:rPr>
              <a:t>cho</a:t>
            </a:r>
            <a:r>
              <a:rPr lang="en-US" sz="54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VNI-Avo" pitchFamily="2" charset="0"/>
              </a:rPr>
              <a:t>meï</a:t>
            </a:r>
            <a:r>
              <a:rPr lang="en-US" sz="5400" dirty="0" smtClean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VNI-Avo" pitchFamily="2" charset="0"/>
              </a:rPr>
              <a:t>nghe</a:t>
            </a:r>
            <a:r>
              <a:rPr lang="en-US" sz="5400" dirty="0" smtClean="0">
                <a:solidFill>
                  <a:schemeClr val="tx1"/>
                </a:solidFill>
                <a:latin typeface="VNI-Avo" pitchFamily="2" charset="0"/>
              </a:rPr>
              <a:t>.</a:t>
            </a:r>
            <a:endParaRPr lang="en-US" sz="5400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12207113-7169-4B10-9C88-D5F549CA670E}"/>
              </a:ext>
            </a:extLst>
          </p:cNvPr>
          <p:cNvSpPr txBox="1"/>
          <p:nvPr/>
        </p:nvSpPr>
        <p:spPr>
          <a:xfrm>
            <a:off x="8086730" y="3972165"/>
            <a:ext cx="1475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VNI-Avo" pitchFamily="2" charset="0"/>
              </a:rPr>
              <a:t>at</a:t>
            </a:r>
            <a:endParaRPr lang="en-US" sz="54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" name="Hộp Văn bản 5">
            <a:extLst>
              <a:ext uri="{FF2B5EF4-FFF2-40B4-BE49-F238E27FC236}">
                <a16:creationId xmlns="" xmlns:a16="http://schemas.microsoft.com/office/drawing/2014/main" id="{12207113-7169-4B10-9C88-D5F549CA670E}"/>
              </a:ext>
            </a:extLst>
          </p:cNvPr>
          <p:cNvSpPr txBox="1"/>
          <p:nvPr/>
        </p:nvSpPr>
        <p:spPr>
          <a:xfrm>
            <a:off x="3581262" y="2320561"/>
            <a:ext cx="1475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VNI-Avo" pitchFamily="2" charset="0"/>
              </a:rPr>
              <a:t>aêt</a:t>
            </a:r>
            <a:endParaRPr lang="en-US" sz="54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Hộp Văn bản 5">
            <a:extLst>
              <a:ext uri="{FF2B5EF4-FFF2-40B4-BE49-F238E27FC236}">
                <a16:creationId xmlns="" xmlns:a16="http://schemas.microsoft.com/office/drawing/2014/main" id="{12207113-7169-4B10-9C88-D5F549CA670E}"/>
              </a:ext>
            </a:extLst>
          </p:cNvPr>
          <p:cNvSpPr txBox="1"/>
          <p:nvPr/>
        </p:nvSpPr>
        <p:spPr>
          <a:xfrm>
            <a:off x="5468597" y="678921"/>
            <a:ext cx="1475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VNI-Avo" pitchFamily="2" charset="0"/>
              </a:rPr>
              <a:t>aât</a:t>
            </a:r>
            <a:endParaRPr lang="en-US" sz="54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Hộp Văn bản 5">
            <a:extLst>
              <a:ext uri="{FF2B5EF4-FFF2-40B4-BE49-F238E27FC236}">
                <a16:creationId xmlns="" xmlns:a16="http://schemas.microsoft.com/office/drawing/2014/main" id="{12207113-7169-4B10-9C88-D5F549CA670E}"/>
              </a:ext>
            </a:extLst>
          </p:cNvPr>
          <p:cNvSpPr txBox="1"/>
          <p:nvPr/>
        </p:nvSpPr>
        <p:spPr>
          <a:xfrm>
            <a:off x="2569881" y="3969254"/>
            <a:ext cx="1475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VNI-Avo" pitchFamily="2" charset="0"/>
              </a:rPr>
              <a:t>aêt</a:t>
            </a:r>
            <a:endParaRPr lang="en-US" sz="5400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69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5" grpId="0"/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NVT\Desktop\10.1.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71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539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0DC077-D9AA-4143-B4DB-5FDA883CC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3619" y="2110798"/>
            <a:ext cx="3581399" cy="1325563"/>
          </a:xfrm>
        </p:spPr>
        <p:txBody>
          <a:bodyPr>
            <a:noAutofit/>
          </a:bodyPr>
          <a:lstStyle/>
          <a:p>
            <a:r>
              <a:rPr lang="vi-VN" sz="6000" b="1" dirty="0" err="1">
                <a:solidFill>
                  <a:srgbClr val="FF0000"/>
                </a:solidFill>
              </a:rPr>
              <a:t>Củng</a:t>
            </a:r>
            <a:r>
              <a:rPr lang="vi-VN" sz="6000" b="1" dirty="0">
                <a:solidFill>
                  <a:srgbClr val="FF0000"/>
                </a:solidFill>
              </a:rPr>
              <a:t> </a:t>
            </a:r>
            <a:r>
              <a:rPr lang="vi-VN" sz="6000" b="1" dirty="0" err="1">
                <a:solidFill>
                  <a:srgbClr val="FF0000"/>
                </a:solidFill>
              </a:rPr>
              <a:t>cố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8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="" xmlns:a16="http://schemas.microsoft.com/office/drawing/2014/main" id="{9061A1F7-1157-4904-8E5C-FBD61677EDAD}"/>
              </a:ext>
            </a:extLst>
          </p:cNvPr>
          <p:cNvSpPr txBox="1">
            <a:spLocks/>
          </p:cNvSpPr>
          <p:nvPr/>
        </p:nvSpPr>
        <p:spPr>
          <a:xfrm>
            <a:off x="3396342" y="508000"/>
            <a:ext cx="5295330" cy="559899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latin typeface="VNI-Avo" pitchFamily="2" charset="0"/>
              </a:rPr>
              <a:t>	</a:t>
            </a:r>
            <a:r>
              <a:rPr lang="en-US" sz="5400" dirty="0" err="1" smtClean="0">
                <a:solidFill>
                  <a:srgbClr val="FF0000"/>
                </a:solidFill>
                <a:latin typeface="VNI-Avo" pitchFamily="2" charset="0"/>
              </a:rPr>
              <a:t>Beù</a:t>
            </a:r>
            <a:r>
              <a:rPr lang="en-US" sz="54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VNI-Avo" pitchFamily="2" charset="0"/>
              </a:rPr>
              <a:t>veõ</a:t>
            </a:r>
            <a:endParaRPr lang="en-US" sz="5400" dirty="0" smtClean="0">
              <a:solidFill>
                <a:srgbClr val="FF0000"/>
              </a:solidFill>
              <a:latin typeface="VNI-Avo" pitchFamily="2" charset="0"/>
            </a:endParaRPr>
          </a:p>
          <a:p>
            <a:pPr algn="l"/>
            <a:r>
              <a:rPr lang="en-US" sz="4800" dirty="0" err="1" smtClean="0">
                <a:latin typeface="VNI-Avo" pitchFamily="2" charset="0"/>
              </a:rPr>
              <a:t>Beù</a:t>
            </a:r>
            <a:r>
              <a:rPr lang="en-US" sz="4800" dirty="0" smtClean="0">
                <a:latin typeface="VNI-Avo" pitchFamily="2" charset="0"/>
              </a:rPr>
              <a:t> </a:t>
            </a:r>
            <a:r>
              <a:rPr lang="en-US" sz="4800" dirty="0" err="1" smtClean="0">
                <a:latin typeface="VNI-Avo" pitchFamily="2" charset="0"/>
              </a:rPr>
              <a:t>ngoài</a:t>
            </a:r>
            <a:r>
              <a:rPr lang="en-US" sz="4800" dirty="0" smtClean="0">
                <a:latin typeface="VNI-Avo" pitchFamily="2" charset="0"/>
              </a:rPr>
              <a:t> </a:t>
            </a:r>
            <a:r>
              <a:rPr lang="en-US" sz="4800" dirty="0" err="1" smtClean="0">
                <a:latin typeface="VNI-Avo" pitchFamily="2" charset="0"/>
              </a:rPr>
              <a:t>veõ</a:t>
            </a:r>
            <a:endParaRPr lang="en-US" sz="4800" dirty="0" smtClean="0">
              <a:latin typeface="VNI-Avo" pitchFamily="2" charset="0"/>
            </a:endParaRPr>
          </a:p>
          <a:p>
            <a:pPr algn="l"/>
            <a:r>
              <a:rPr lang="en-US" sz="4800" dirty="0" err="1" smtClean="0">
                <a:latin typeface="VNI-Avo" pitchFamily="2" charset="0"/>
              </a:rPr>
              <a:t>Caùi</a:t>
            </a:r>
            <a:r>
              <a:rPr lang="en-US" sz="4800" dirty="0" smtClean="0">
                <a:latin typeface="VNI-Avo" pitchFamily="2" charset="0"/>
              </a:rPr>
              <a:t> </a:t>
            </a:r>
            <a:r>
              <a:rPr lang="en-US" sz="4800" dirty="0" err="1" smtClean="0">
                <a:latin typeface="VNI-Avo" pitchFamily="2" charset="0"/>
              </a:rPr>
              <a:t>nhaø</a:t>
            </a:r>
            <a:r>
              <a:rPr lang="en-US" sz="4800" dirty="0" smtClean="0">
                <a:latin typeface="VNI-Avo" pitchFamily="2" charset="0"/>
              </a:rPr>
              <a:t> to</a:t>
            </a:r>
          </a:p>
          <a:p>
            <a:pPr algn="l"/>
            <a:r>
              <a:rPr lang="en-US" sz="4800" dirty="0" err="1" smtClean="0">
                <a:latin typeface="VNI-Avo" pitchFamily="2" charset="0"/>
              </a:rPr>
              <a:t>Keà</a:t>
            </a:r>
            <a:r>
              <a:rPr lang="en-US" sz="4800" dirty="0" smtClean="0">
                <a:latin typeface="VNI-Avo" pitchFamily="2" charset="0"/>
              </a:rPr>
              <a:t> </a:t>
            </a:r>
            <a:r>
              <a:rPr lang="en-US" sz="4800" dirty="0" err="1" smtClean="0">
                <a:latin typeface="VNI-Avo" pitchFamily="2" charset="0"/>
              </a:rPr>
              <a:t>baäc</a:t>
            </a:r>
            <a:r>
              <a:rPr lang="en-US" sz="4800" dirty="0" smtClean="0">
                <a:latin typeface="VNI-Avo" pitchFamily="2" charset="0"/>
              </a:rPr>
              <a:t> </a:t>
            </a:r>
            <a:r>
              <a:rPr lang="en-US" sz="4800" dirty="0" err="1" smtClean="0">
                <a:latin typeface="VNI-Avo" pitchFamily="2" charset="0"/>
              </a:rPr>
              <a:t>cöûa</a:t>
            </a:r>
            <a:endParaRPr lang="en-US" sz="4800" dirty="0" smtClean="0">
              <a:latin typeface="VNI-Avo" pitchFamily="2" charset="0"/>
            </a:endParaRPr>
          </a:p>
          <a:p>
            <a:pPr algn="l"/>
            <a:r>
              <a:rPr lang="en-US" sz="4800" dirty="0" err="1" smtClean="0">
                <a:latin typeface="VNI-Avo" pitchFamily="2" charset="0"/>
              </a:rPr>
              <a:t>Baùc</a:t>
            </a:r>
            <a:r>
              <a:rPr lang="en-US" sz="4800" dirty="0" smtClean="0">
                <a:latin typeface="VNI-Avo" pitchFamily="2" charset="0"/>
              </a:rPr>
              <a:t> </a:t>
            </a:r>
            <a:r>
              <a:rPr lang="en-US" sz="4800" dirty="0" err="1" smtClean="0">
                <a:latin typeface="VNI-Avo" pitchFamily="2" charset="0"/>
              </a:rPr>
              <a:t>oác</a:t>
            </a:r>
            <a:r>
              <a:rPr lang="en-US" sz="4800" dirty="0" smtClean="0">
                <a:latin typeface="VNI-Avo" pitchFamily="2" charset="0"/>
              </a:rPr>
              <a:t> </a:t>
            </a:r>
            <a:r>
              <a:rPr lang="en-US" sz="4800" dirty="0" err="1" smtClean="0">
                <a:latin typeface="VNI-Avo" pitchFamily="2" charset="0"/>
              </a:rPr>
              <a:t>boø</a:t>
            </a:r>
            <a:endParaRPr lang="en-US" sz="4800" dirty="0" smtClean="0">
              <a:latin typeface="VNI-Avo" pitchFamily="2" charset="0"/>
            </a:endParaRPr>
          </a:p>
          <a:p>
            <a:pPr algn="l"/>
            <a:r>
              <a:rPr lang="en-US" sz="4800" dirty="0" err="1" smtClean="0">
                <a:latin typeface="VNI-Avo" pitchFamily="2" charset="0"/>
              </a:rPr>
              <a:t>Chuù</a:t>
            </a:r>
            <a:r>
              <a:rPr lang="en-US" sz="4800" dirty="0" smtClean="0">
                <a:latin typeface="VNI-Avo" pitchFamily="2" charset="0"/>
              </a:rPr>
              <a:t> </a:t>
            </a:r>
            <a:r>
              <a:rPr lang="en-US" sz="4800" dirty="0" err="1" smtClean="0">
                <a:latin typeface="VNI-Avo" pitchFamily="2" charset="0"/>
              </a:rPr>
              <a:t>choù</a:t>
            </a:r>
            <a:r>
              <a:rPr lang="en-US" sz="4800" dirty="0" smtClean="0">
                <a:latin typeface="VNI-Avo" pitchFamily="2" charset="0"/>
              </a:rPr>
              <a:t> </a:t>
            </a:r>
            <a:r>
              <a:rPr lang="en-US" sz="4800" dirty="0" err="1" smtClean="0">
                <a:latin typeface="VNI-Avo" pitchFamily="2" charset="0"/>
              </a:rPr>
              <a:t>möïc</a:t>
            </a:r>
            <a:endParaRPr lang="en-US" sz="4800" dirty="0" smtClean="0">
              <a:latin typeface="VNI-Avo" pitchFamily="2" charset="0"/>
            </a:endParaRPr>
          </a:p>
          <a:p>
            <a:pPr algn="l"/>
            <a:r>
              <a:rPr lang="en-US" sz="4800" dirty="0" err="1" smtClean="0">
                <a:latin typeface="VNI-Avo" pitchFamily="2" charset="0"/>
              </a:rPr>
              <a:t>Nhaéc</a:t>
            </a:r>
            <a:r>
              <a:rPr lang="en-US" sz="4800" dirty="0" smtClean="0">
                <a:latin typeface="VNI-Avo" pitchFamily="2" charset="0"/>
              </a:rPr>
              <a:t> </a:t>
            </a:r>
            <a:r>
              <a:rPr lang="en-US" sz="4800" dirty="0" err="1" smtClean="0">
                <a:latin typeface="VNI-Avo" pitchFamily="2" charset="0"/>
              </a:rPr>
              <a:t>gaâu</a:t>
            </a:r>
            <a:r>
              <a:rPr lang="en-US" sz="4800" dirty="0" smtClean="0">
                <a:latin typeface="VNI-Avo" pitchFamily="2" charset="0"/>
              </a:rPr>
              <a:t> </a:t>
            </a:r>
            <a:r>
              <a:rPr lang="en-US" sz="4800" dirty="0" err="1" smtClean="0">
                <a:latin typeface="VNI-Avo" pitchFamily="2" charset="0"/>
              </a:rPr>
              <a:t>gaâu</a:t>
            </a:r>
            <a:endParaRPr lang="en-US" sz="4800" dirty="0" smtClean="0">
              <a:latin typeface="VNI-Avo" pitchFamily="2" charset="0"/>
            </a:endParaRPr>
          </a:p>
          <a:p>
            <a:pPr algn="l"/>
            <a:r>
              <a:rPr lang="en-US" sz="4800" dirty="0" err="1" smtClean="0">
                <a:latin typeface="VNI-Avo" pitchFamily="2" charset="0"/>
              </a:rPr>
              <a:t>Chaéc</a:t>
            </a:r>
            <a:r>
              <a:rPr lang="en-US" sz="4800" dirty="0" smtClean="0">
                <a:latin typeface="VNI-Avo" pitchFamily="2" charset="0"/>
              </a:rPr>
              <a:t> </a:t>
            </a:r>
            <a:r>
              <a:rPr lang="en-US" sz="4800" dirty="0" err="1" smtClean="0">
                <a:latin typeface="VNI-Avo" pitchFamily="2" charset="0"/>
              </a:rPr>
              <a:t>chuù</a:t>
            </a:r>
            <a:r>
              <a:rPr lang="en-US" sz="4800" dirty="0" smtClean="0">
                <a:latin typeface="VNI-Avo" pitchFamily="2" charset="0"/>
              </a:rPr>
              <a:t> </a:t>
            </a:r>
            <a:r>
              <a:rPr lang="en-US" sz="4800" dirty="0" err="1" smtClean="0">
                <a:latin typeface="VNI-Avo" pitchFamily="2" charset="0"/>
              </a:rPr>
              <a:t>nguïc</a:t>
            </a:r>
            <a:endParaRPr lang="en-US" sz="4800" dirty="0" smtClean="0">
              <a:latin typeface="VNI-Avo" pitchFamily="2" charset="0"/>
            </a:endParaRPr>
          </a:p>
          <a:p>
            <a:pPr algn="l"/>
            <a:r>
              <a:rPr lang="en-US" sz="4800" dirty="0" err="1" smtClean="0">
                <a:latin typeface="VNI-Avo" pitchFamily="2" charset="0"/>
              </a:rPr>
              <a:t>Ñi</a:t>
            </a:r>
            <a:r>
              <a:rPr lang="en-US" sz="4800" dirty="0" smtClean="0">
                <a:latin typeface="VNI-Avo" pitchFamily="2" charset="0"/>
              </a:rPr>
              <a:t> </a:t>
            </a:r>
            <a:r>
              <a:rPr lang="en-US" sz="4800" dirty="0" err="1" smtClean="0">
                <a:latin typeface="VNI-Avo" pitchFamily="2" charset="0"/>
              </a:rPr>
              <a:t>hoïc</a:t>
            </a:r>
            <a:r>
              <a:rPr lang="en-US" sz="4800" dirty="0" smtClean="0">
                <a:latin typeface="VNI-Avo" pitchFamily="2" charset="0"/>
              </a:rPr>
              <a:t> </a:t>
            </a:r>
            <a:r>
              <a:rPr lang="en-US" sz="4800" dirty="0" err="1" smtClean="0">
                <a:latin typeface="VNI-Avo" pitchFamily="2" charset="0"/>
              </a:rPr>
              <a:t>mau</a:t>
            </a:r>
            <a:endParaRPr lang="en-US" sz="2800" dirty="0">
              <a:latin typeface="VNI-Avo" pitchFamily="2" charset="0"/>
            </a:endParaRPr>
          </a:p>
        </p:txBody>
      </p:sp>
      <p:pic>
        <p:nvPicPr>
          <p:cNvPr id="6" name="Chỗ dành sẵn cho Nội dung 5" descr="Ảnh có chứa văn bản, vẽ&#10;&#10;Mô tả được tạo tự động">
            <a:extLst>
              <a:ext uri="{FF2B5EF4-FFF2-40B4-BE49-F238E27FC236}">
                <a16:creationId xmlns="" xmlns:a16="http://schemas.microsoft.com/office/drawing/2014/main" id="{E3FEAEDE-D0D0-4A59-AC6A-E89935E05C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8" t="14702" r="9673" b="13084"/>
          <a:stretch/>
        </p:blipFill>
        <p:spPr>
          <a:xfrm>
            <a:off x="1727860" y="-1708674"/>
            <a:ext cx="8136576" cy="8291562"/>
          </a:xfrm>
        </p:spPr>
      </p:pic>
    </p:spTree>
    <p:extLst>
      <p:ext uri="{BB962C8B-B14F-4D97-AF65-F5344CB8AC3E}">
        <p14:creationId xmlns:p14="http://schemas.microsoft.com/office/powerpoint/2010/main" val="2411970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4">
            <a:extLst>
              <a:ext uri="{FF2B5EF4-FFF2-40B4-BE49-F238E27FC236}">
                <a16:creationId xmlns="" xmlns:a16="http://schemas.microsoft.com/office/drawing/2014/main" id="{B78B1996-7273-4215-BA1A-339D7485B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NI-Avo" pitchFamily="2" charset="0"/>
              </a:rPr>
              <a:t/>
            </a:r>
            <a:br>
              <a:rPr lang="en-US" dirty="0">
                <a:latin typeface="VNI-Avo" pitchFamily="2" charset="0"/>
              </a:rPr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050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693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VT\Desktop\10.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6486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5">
            <a:extLst>
              <a:ext uri="{FF2B5EF4-FFF2-40B4-BE49-F238E27FC236}">
                <a16:creationId xmlns="" xmlns:a16="http://schemas.microsoft.com/office/drawing/2014/main" id="{4D5E9328-66D7-44C0-84E4-84B04535BB16}"/>
              </a:ext>
            </a:extLst>
          </p:cNvPr>
          <p:cNvSpPr txBox="1">
            <a:spLocks/>
          </p:cNvSpPr>
          <p:nvPr/>
        </p:nvSpPr>
        <p:spPr>
          <a:xfrm>
            <a:off x="1642837" y="2883785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 smtClean="0">
                <a:solidFill>
                  <a:srgbClr val="FF0000"/>
                </a:solidFill>
                <a:latin typeface="VNI-Avo" pitchFamily="2" charset="0"/>
              </a:rPr>
              <a:t>at</a:t>
            </a:r>
            <a:endParaRPr lang="en-US" sz="96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="" xmlns:a16="http://schemas.microsoft.com/office/drawing/2014/main" id="{4D5E9328-66D7-44C0-84E4-84B04535BB16}"/>
              </a:ext>
            </a:extLst>
          </p:cNvPr>
          <p:cNvSpPr txBox="1">
            <a:spLocks/>
          </p:cNvSpPr>
          <p:nvPr/>
        </p:nvSpPr>
        <p:spPr>
          <a:xfrm>
            <a:off x="5257051" y="2883785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 err="1" smtClean="0">
                <a:solidFill>
                  <a:srgbClr val="FF0000"/>
                </a:solidFill>
                <a:latin typeface="VNI-Avo" pitchFamily="2" charset="0"/>
              </a:rPr>
              <a:t>aât</a:t>
            </a:r>
            <a:endParaRPr lang="en-US" sz="96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="" xmlns:a16="http://schemas.microsoft.com/office/drawing/2014/main" id="{4D5E9328-66D7-44C0-84E4-84B04535BB16}"/>
              </a:ext>
            </a:extLst>
          </p:cNvPr>
          <p:cNvSpPr txBox="1">
            <a:spLocks/>
          </p:cNvSpPr>
          <p:nvPr/>
        </p:nvSpPr>
        <p:spPr>
          <a:xfrm>
            <a:off x="9235129" y="2880918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 err="1" smtClean="0">
                <a:solidFill>
                  <a:srgbClr val="FF0000"/>
                </a:solidFill>
                <a:latin typeface="VNI-Avo" pitchFamily="2" charset="0"/>
              </a:rPr>
              <a:t>aê</a:t>
            </a:r>
            <a:r>
              <a:rPr lang="en-US" sz="9600" b="1" dirty="0" err="1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9600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6973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0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="" xmlns:a16="http://schemas.microsoft.com/office/drawing/2014/main" id="{9061A1F7-1157-4904-8E5C-FBD61677E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596" y="701189"/>
            <a:ext cx="1664368" cy="1463675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VNI-Avo" pitchFamily="2" charset="0"/>
              </a:rPr>
              <a:t>at</a:t>
            </a:r>
            <a:endParaRPr lang="en-US" sz="9600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B7E2AD49-B5C8-48F0-B8C1-3C47C48F5068}"/>
              </a:ext>
            </a:extLst>
          </p:cNvPr>
          <p:cNvGrpSpPr/>
          <p:nvPr/>
        </p:nvGrpSpPr>
        <p:grpSpPr>
          <a:xfrm>
            <a:off x="2157240" y="2164863"/>
            <a:ext cx="4534637" cy="2867731"/>
            <a:chOff x="4669285" y="2957191"/>
            <a:chExt cx="2790110" cy="2867731"/>
          </a:xfrm>
        </p:grpSpPr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04ED3B01-6DC8-48E8-9F79-1D9F517262A6}"/>
                </a:ext>
              </a:extLst>
            </p:cNvPr>
            <p:cNvSpPr/>
            <p:nvPr/>
          </p:nvSpPr>
          <p:spPr>
            <a:xfrm>
              <a:off x="4669285" y="2957191"/>
              <a:ext cx="1407643" cy="1432877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7493EA1B-C337-44AD-ACA4-F4A715B83FB6}"/>
                </a:ext>
              </a:extLst>
            </p:cNvPr>
            <p:cNvSpPr/>
            <p:nvPr/>
          </p:nvSpPr>
          <p:spPr>
            <a:xfrm>
              <a:off x="6076929" y="2958584"/>
              <a:ext cx="1382466" cy="1439810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0C067F4F-1130-49A3-957B-7E0EFBE1313A}"/>
                </a:ext>
              </a:extLst>
            </p:cNvPr>
            <p:cNvSpPr/>
            <p:nvPr/>
          </p:nvSpPr>
          <p:spPr>
            <a:xfrm>
              <a:off x="4669506" y="4392045"/>
              <a:ext cx="2789889" cy="1432877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22" name="Title 5">
            <a:extLst>
              <a:ext uri="{FF2B5EF4-FFF2-40B4-BE49-F238E27FC236}">
                <a16:creationId xmlns="" xmlns:a16="http://schemas.microsoft.com/office/drawing/2014/main" id="{DD53D5AD-BC44-4191-8E3C-8823ACC12F23}"/>
              </a:ext>
            </a:extLst>
          </p:cNvPr>
          <p:cNvSpPr txBox="1">
            <a:spLocks/>
          </p:cNvSpPr>
          <p:nvPr/>
        </p:nvSpPr>
        <p:spPr>
          <a:xfrm>
            <a:off x="4585207" y="2154323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b="1" dirty="0" smtClean="0">
                <a:solidFill>
                  <a:srgbClr val="FF0000"/>
                </a:solidFill>
                <a:latin typeface="VNI-Avo" pitchFamily="2" charset="0"/>
              </a:rPr>
              <a:t>a</a:t>
            </a:r>
            <a:r>
              <a:rPr lang="en-US" sz="8800" b="1" dirty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8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3" name="Title 5">
            <a:extLst>
              <a:ext uri="{FF2B5EF4-FFF2-40B4-BE49-F238E27FC236}">
                <a16:creationId xmlns="" xmlns:a16="http://schemas.microsoft.com/office/drawing/2014/main" id="{4894B18A-E941-4C3C-BA41-8D25BBFB893F}"/>
              </a:ext>
            </a:extLst>
          </p:cNvPr>
          <p:cNvSpPr txBox="1">
            <a:spLocks/>
          </p:cNvSpPr>
          <p:nvPr/>
        </p:nvSpPr>
        <p:spPr>
          <a:xfrm>
            <a:off x="2830577" y="2183071"/>
            <a:ext cx="832184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latin typeface="VNI-Avo" pitchFamily="2" charset="0"/>
              </a:rPr>
              <a:t>h</a:t>
            </a:r>
            <a:endParaRPr lang="en-US" sz="8800" dirty="0">
              <a:latin typeface="VNI-Avo" pitchFamily="2" charset="0"/>
            </a:endParaRPr>
          </a:p>
        </p:txBody>
      </p:sp>
      <p:sp>
        <p:nvSpPr>
          <p:cNvPr id="24" name="Title 5">
            <a:extLst>
              <a:ext uri="{FF2B5EF4-FFF2-40B4-BE49-F238E27FC236}">
                <a16:creationId xmlns="" xmlns:a16="http://schemas.microsoft.com/office/drawing/2014/main" id="{81E74997-CFDC-4F2F-9D01-2CBA24D08AA7}"/>
              </a:ext>
            </a:extLst>
          </p:cNvPr>
          <p:cNvSpPr txBox="1">
            <a:spLocks/>
          </p:cNvSpPr>
          <p:nvPr/>
        </p:nvSpPr>
        <p:spPr>
          <a:xfrm>
            <a:off x="3246669" y="3597740"/>
            <a:ext cx="2653600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dirty="0" smtClean="0">
                <a:latin typeface="VNI-Avo" pitchFamily="2" charset="0"/>
              </a:rPr>
              <a:t> </a:t>
            </a:r>
            <a:r>
              <a:rPr lang="en-US" sz="8800" b="1" dirty="0" err="1" smtClean="0">
                <a:latin typeface="VNI-Avo" pitchFamily="2" charset="0"/>
              </a:rPr>
              <a:t>haùt</a:t>
            </a:r>
            <a:endParaRPr lang="en-US" sz="8800" b="1" dirty="0">
              <a:latin typeface="VNI-Avo" pitchFamily="2" charset="0"/>
            </a:endParaRPr>
          </a:p>
        </p:txBody>
      </p:sp>
      <p:sp>
        <p:nvSpPr>
          <p:cNvPr id="25" name="Title 5">
            <a:extLst>
              <a:ext uri="{FF2B5EF4-FFF2-40B4-BE49-F238E27FC236}">
                <a16:creationId xmlns="" xmlns:a16="http://schemas.microsoft.com/office/drawing/2014/main" id="{45B6FDA3-9B2F-4249-BA60-8C20A4498883}"/>
              </a:ext>
            </a:extLst>
          </p:cNvPr>
          <p:cNvSpPr txBox="1">
            <a:spLocks/>
          </p:cNvSpPr>
          <p:nvPr/>
        </p:nvSpPr>
        <p:spPr>
          <a:xfrm>
            <a:off x="3400866" y="3553954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8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Title 5">
            <a:extLst>
              <a:ext uri="{FF2B5EF4-FFF2-40B4-BE49-F238E27FC236}">
                <a16:creationId xmlns="" xmlns:a16="http://schemas.microsoft.com/office/drawing/2014/main" id="{4894B18A-E941-4C3C-BA41-8D25BBFB893F}"/>
              </a:ext>
            </a:extLst>
          </p:cNvPr>
          <p:cNvSpPr txBox="1">
            <a:spLocks/>
          </p:cNvSpPr>
          <p:nvPr/>
        </p:nvSpPr>
        <p:spPr>
          <a:xfrm>
            <a:off x="4278165" y="3597798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smtClean="0">
                <a:solidFill>
                  <a:srgbClr val="FF0000"/>
                </a:solidFill>
                <a:latin typeface="VNI-Avo" pitchFamily="2" charset="0"/>
              </a:rPr>
              <a:t>at</a:t>
            </a:r>
            <a:endParaRPr lang="en-US" sz="8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Title 5">
            <a:extLst>
              <a:ext uri="{FF2B5EF4-FFF2-40B4-BE49-F238E27FC236}">
                <a16:creationId xmlns="" xmlns:a16="http://schemas.microsoft.com/office/drawing/2014/main" id="{9061A1F7-1157-4904-8E5C-FBD61677EDAD}"/>
              </a:ext>
            </a:extLst>
          </p:cNvPr>
          <p:cNvSpPr txBox="1">
            <a:spLocks/>
          </p:cNvSpPr>
          <p:nvPr/>
        </p:nvSpPr>
        <p:spPr>
          <a:xfrm>
            <a:off x="3616578" y="701189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 err="1" smtClean="0">
                <a:solidFill>
                  <a:srgbClr val="FF0000"/>
                </a:solidFill>
                <a:latin typeface="VNI-Avo" pitchFamily="2" charset="0"/>
              </a:rPr>
              <a:t>aê</a:t>
            </a:r>
            <a:r>
              <a:rPr lang="en-US" sz="9600" b="1" dirty="0" err="1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96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itle 5">
            <a:extLst>
              <a:ext uri="{FF2B5EF4-FFF2-40B4-BE49-F238E27FC236}">
                <a16:creationId xmlns="" xmlns:a16="http://schemas.microsoft.com/office/drawing/2014/main" id="{9061A1F7-1157-4904-8E5C-FBD61677EDAD}"/>
              </a:ext>
            </a:extLst>
          </p:cNvPr>
          <p:cNvSpPr txBox="1">
            <a:spLocks/>
          </p:cNvSpPr>
          <p:nvPr/>
        </p:nvSpPr>
        <p:spPr>
          <a:xfrm>
            <a:off x="5715486" y="701188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 err="1" smtClean="0">
                <a:solidFill>
                  <a:srgbClr val="FF0000"/>
                </a:solidFill>
                <a:latin typeface="VNI-Avo" pitchFamily="2" charset="0"/>
              </a:rPr>
              <a:t>aât</a:t>
            </a:r>
            <a:endParaRPr lang="en-US" sz="9600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01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3" grpId="0"/>
      <p:bldP spid="24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40CDC94A-4814-4BB7-AF20-C721A2EB9E99}"/>
              </a:ext>
            </a:extLst>
          </p:cNvPr>
          <p:cNvSpPr txBox="1">
            <a:spLocks/>
          </p:cNvSpPr>
          <p:nvPr/>
        </p:nvSpPr>
        <p:spPr>
          <a:xfrm>
            <a:off x="0" y="5680991"/>
            <a:ext cx="2971586" cy="1038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>
                <a:latin typeface="VNI-Avo" pitchFamily="2" charset="0"/>
              </a:rPr>
              <a:t>c</a:t>
            </a:r>
            <a:r>
              <a:rPr lang="en-US" sz="5400" dirty="0" err="1" smtClean="0">
                <a:latin typeface="VNI-Avo" pitchFamily="2" charset="0"/>
              </a:rPr>
              <a:t>a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haùt</a:t>
            </a:r>
            <a:r>
              <a:rPr lang="en-US" sz="5400" dirty="0" smtClean="0">
                <a:latin typeface="VNI-Avo" pitchFamily="2" charset="0"/>
              </a:rPr>
              <a:t>  </a:t>
            </a:r>
            <a:endParaRPr lang="en-US" sz="5400" dirty="0">
              <a:latin typeface="VNI-Avo" pitchFamily="2" charset="0"/>
            </a:endParaRPr>
          </a:p>
        </p:txBody>
      </p:sp>
      <p:sp>
        <p:nvSpPr>
          <p:cNvPr id="10" name="Title 5">
            <a:extLst>
              <a:ext uri="{FF2B5EF4-FFF2-40B4-BE49-F238E27FC236}">
                <a16:creationId xmlns="" xmlns:a16="http://schemas.microsoft.com/office/drawing/2014/main" id="{40CDC94A-4814-4BB7-AF20-C721A2EB9E99}"/>
              </a:ext>
            </a:extLst>
          </p:cNvPr>
          <p:cNvSpPr txBox="1">
            <a:spLocks/>
          </p:cNvSpPr>
          <p:nvPr/>
        </p:nvSpPr>
        <p:spPr>
          <a:xfrm>
            <a:off x="4057507" y="5680991"/>
            <a:ext cx="3373368" cy="1038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>
                <a:latin typeface="VNI-Avo" pitchFamily="2" charset="0"/>
              </a:rPr>
              <a:t>c</a:t>
            </a:r>
            <a:r>
              <a:rPr lang="en-US" sz="5400" dirty="0" err="1" smtClean="0">
                <a:latin typeface="VNI-Avo" pitchFamily="2" charset="0"/>
              </a:rPr>
              <a:t>aét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giaáy</a:t>
            </a:r>
            <a:r>
              <a:rPr lang="en-US" sz="5400" dirty="0" smtClean="0">
                <a:latin typeface="VNI-Avo" pitchFamily="2" charset="0"/>
              </a:rPr>
              <a:t>  </a:t>
            </a:r>
            <a:endParaRPr lang="en-US" sz="5400" dirty="0">
              <a:latin typeface="VNI-Avo" pitchFamily="2" charset="0"/>
            </a:endParaRPr>
          </a:p>
        </p:txBody>
      </p:sp>
      <p:pic>
        <p:nvPicPr>
          <p:cNvPr id="4098" name="Picture 2" descr="C:\Users\NVT\AppData\Local\Temp\Rar$DIa6460.18847\10 - 1 ca há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46" y="136404"/>
            <a:ext cx="3097036" cy="464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VT\AppData\Local\Temp\Rar$DIa6460.21143\10 - 1 cắt giấ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59" y="172983"/>
            <a:ext cx="3959864" cy="457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NVT\AppData\Local\Temp\Rar$DIa6460.23024\10 - 1 bật t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655" y="91172"/>
            <a:ext cx="4253345" cy="488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5">
            <a:extLst>
              <a:ext uri="{FF2B5EF4-FFF2-40B4-BE49-F238E27FC236}">
                <a16:creationId xmlns="" xmlns:a16="http://schemas.microsoft.com/office/drawing/2014/main" id="{40CDC94A-4814-4BB7-AF20-C721A2EB9E99}"/>
              </a:ext>
            </a:extLst>
          </p:cNvPr>
          <p:cNvSpPr txBox="1">
            <a:spLocks/>
          </p:cNvSpPr>
          <p:nvPr/>
        </p:nvSpPr>
        <p:spPr>
          <a:xfrm>
            <a:off x="8657216" y="5680991"/>
            <a:ext cx="3063729" cy="1038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>
                <a:latin typeface="VNI-Avo" pitchFamily="2" charset="0"/>
              </a:rPr>
              <a:t>b</a:t>
            </a:r>
            <a:r>
              <a:rPr lang="en-US" sz="5400" dirty="0" err="1" smtClean="0">
                <a:latin typeface="VNI-Avo" pitchFamily="2" charset="0"/>
              </a:rPr>
              <a:t>aät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ti</a:t>
            </a:r>
            <a:r>
              <a:rPr lang="en-US" sz="5400" dirty="0" smtClean="0">
                <a:latin typeface="VNI-Avo" pitchFamily="2" charset="0"/>
              </a:rPr>
              <a:t> vi  </a:t>
            </a:r>
            <a:endParaRPr lang="en-US" sz="54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2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9067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9967" y="565986"/>
            <a:ext cx="8059611" cy="599898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59623E2F-A7CC-458E-8022-351942BBE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946" y="1459634"/>
            <a:ext cx="3858491" cy="1325563"/>
          </a:xfrm>
        </p:spPr>
        <p:txBody>
          <a:bodyPr/>
          <a:lstStyle/>
          <a:p>
            <a:r>
              <a:rPr lang="vi-VN" b="1" dirty="0" err="1">
                <a:solidFill>
                  <a:srgbClr val="FF0000"/>
                </a:solidFill>
                <a:latin typeface="VNI-Avo" pitchFamily="2" charset="0"/>
              </a:rPr>
              <a:t>Nghæ</a:t>
            </a:r>
            <a:r>
              <a:rPr lang="vi-VN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vi-VN" b="1" dirty="0" err="1">
                <a:solidFill>
                  <a:srgbClr val="FF0000"/>
                </a:solidFill>
                <a:latin typeface="VNI-Avo" pitchFamily="2" charset="0"/>
              </a:rPr>
              <a:t>giaûi</a:t>
            </a:r>
            <a:r>
              <a:rPr lang="vi-VN" b="1" dirty="0">
                <a:solidFill>
                  <a:srgbClr val="FF0000"/>
                </a:solidFill>
                <a:latin typeface="VNI-Avo" pitchFamily="2" charset="0"/>
              </a:rPr>
              <a:t> lao</a:t>
            </a:r>
            <a:endParaRPr lang="en-US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58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78128AC7-2590-4266-9D04-79290CFD1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ỗ dành sẵn cho Nội dung 4" descr="Ảnh có chứa ảnh chụp màn hình, vẽ&#10;&#10;Mô tả được tạo tự động">
            <a:extLst>
              <a:ext uri="{FF2B5EF4-FFF2-40B4-BE49-F238E27FC236}">
                <a16:creationId xmlns="" xmlns:a16="http://schemas.microsoft.com/office/drawing/2014/main" id="{335403DC-E878-49ED-8249-C29B5BF68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6" t="4275" r="58719" b="40442"/>
          <a:stretch/>
        </p:blipFill>
        <p:spPr>
          <a:xfrm>
            <a:off x="0" y="0"/>
            <a:ext cx="11896579" cy="6858000"/>
          </a:xfrm>
        </p:spPr>
      </p:pic>
    </p:spTree>
    <p:extLst>
      <p:ext uri="{BB962C8B-B14F-4D97-AF65-F5344CB8AC3E}">
        <p14:creationId xmlns:p14="http://schemas.microsoft.com/office/powerpoint/2010/main" val="3026590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195</Words>
  <Application>Microsoft Office PowerPoint</Application>
  <PresentationFormat>Custom</PresentationFormat>
  <Paragraphs>64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 </vt:lpstr>
      <vt:lpstr>PowerPoint Presentation</vt:lpstr>
      <vt:lpstr>PowerPoint Presentation</vt:lpstr>
      <vt:lpstr>at</vt:lpstr>
      <vt:lpstr>PowerPoint Presentation</vt:lpstr>
      <vt:lpstr>Nghæ giaûi lao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Tìm nhöõng tieáng coù chöùa vaàn at, aêt, aât.</vt:lpstr>
      <vt:lpstr>PowerPoint Presentation</vt:lpstr>
      <vt:lpstr>PowerPoint Presentation</vt:lpstr>
      <vt:lpstr>Củng cố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Loan NGUYỄN</dc:creator>
  <cp:lastModifiedBy>ismail - [2010]</cp:lastModifiedBy>
  <cp:revision>36</cp:revision>
  <dcterms:created xsi:type="dcterms:W3CDTF">2020-08-19T08:24:52Z</dcterms:created>
  <dcterms:modified xsi:type="dcterms:W3CDTF">2020-08-29T11:42:38Z</dcterms:modified>
</cp:coreProperties>
</file>